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1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884268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41928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37774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949662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17679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74609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08350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2179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889027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3008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26468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53049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smtClean="0">
                <a:solidFill>
                  <a:srgbClr val="2F5496"/>
                </a:solidFill>
              </a:rPr>
              <a:t>Premika</a:t>
            </a:r>
            <a:r>
              <a:rPr lang="en-US" sz="2000" b="1" dirty="0" smtClean="0">
                <a:solidFill>
                  <a:srgbClr val="2F5496"/>
                </a:solidFill>
              </a:rPr>
              <a:t> S</a:t>
            </a:r>
            <a:r>
              <a:rPr lang="en-US" sz="2000" b="1" dirty="0" smtClean="0">
                <a:solidFill>
                  <a:srgbClr val="2F5496"/>
                </a:solidFill>
                <a:latin typeface="Arial"/>
                <a:ea typeface="Arial"/>
                <a:cs typeface="Arial"/>
                <a:sym typeface="Arial"/>
              </a:rPr>
              <a:t> </a:t>
            </a:r>
            <a:r>
              <a:rPr lang="en-US" sz="2000" b="1" dirty="0">
                <a:solidFill>
                  <a:srgbClr val="2F5496"/>
                </a:solidFill>
                <a:latin typeface="Arial"/>
                <a:ea typeface="Arial"/>
                <a:cs typeface="Arial"/>
                <a:sym typeface="Arial"/>
              </a:rPr>
              <a:t>– </a:t>
            </a:r>
            <a:r>
              <a:rPr lang="en-US" sz="2000" b="1" dirty="0" smtClean="0">
                <a:solidFill>
                  <a:srgbClr val="2F5496"/>
                </a:solidFill>
                <a:latin typeface="Arial"/>
                <a:ea typeface="Arial"/>
                <a:cs typeface="Arial"/>
                <a:sym typeface="Arial"/>
              </a:rPr>
              <a:t>AU810021239037</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IN" sz="3200" dirty="0"/>
              <a:t>https://github.com/premika10/Premika-S_810021239037</a:t>
            </a:r>
            <a:endParaRPr sz="3200"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Premika-S_810021239037_Premika S_au810021239037.ipynb at main · premika10_Premika-S_810021239037 - Google Chrome 2024-04-19 15-57-2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4275" y="1389472"/>
            <a:ext cx="10822674" cy="5103404"/>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526</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LENOVO</dc:creator>
  <cp:lastModifiedBy>LENOVO</cp:lastModifiedBy>
  <cp:revision>5</cp:revision>
  <dcterms:modified xsi:type="dcterms:W3CDTF">2024-04-19T11:01:34Z</dcterms:modified>
</cp:coreProperties>
</file>